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4"/>
  </p:sldMasterIdLst>
  <p:notesMasterIdLst>
    <p:notesMasterId r:id="rId10"/>
  </p:notesMasterIdLst>
  <p:handoutMasterIdLst>
    <p:handoutMasterId r:id="rId11"/>
  </p:handoutMasterIdLst>
  <p:sldIdLst>
    <p:sldId id="3516" r:id="rId5"/>
    <p:sldId id="3570" r:id="rId6"/>
    <p:sldId id="3583" r:id="rId7"/>
    <p:sldId id="3584" r:id="rId8"/>
    <p:sldId id="3581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기본 구역" id="{E01BE995-BFC2-4ED8-A89B-DF4717FF67A0}">
          <p14:sldIdLst>
            <p14:sldId id="3516"/>
            <p14:sldId id="3570"/>
            <p14:sldId id="3583"/>
            <p14:sldId id="3584"/>
            <p14:sldId id="3581"/>
          </p14:sldIdLst>
        </p14:section>
        <p14:section name="탐색적 데이터 분석 결과" id="{AA423445-CF8D-4C9F-BE21-FB9C7DC69DC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DEA"/>
    <a:srgbClr val="1F6765"/>
    <a:srgbClr val="FF6600"/>
    <a:srgbClr val="D8ECEB"/>
    <a:srgbClr val="418587"/>
    <a:srgbClr val="C9FAFC"/>
    <a:srgbClr val="A5D2D3"/>
    <a:srgbClr val="71C1B3"/>
    <a:srgbClr val="B5DBD3"/>
    <a:srgbClr val="CAE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739C91-EA2B-441A-B1FC-6100ADDC1FEA}">
  <a:tblStyle styleId="{A4739C91-EA2B-441A-B1FC-6100ADDC1F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4" autoAdjust="0"/>
    <p:restoredTop sz="95153" autoAdjust="0"/>
  </p:normalViewPr>
  <p:slideViewPr>
    <p:cSldViewPr snapToGrid="0">
      <p:cViewPr varScale="1">
        <p:scale>
          <a:sx n="80" d="100"/>
          <a:sy n="80" d="100"/>
        </p:scale>
        <p:origin x="749" y="6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D5EE2-0F71-437D-9438-13CCE6E2D3A4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F53A9-D8CC-4D53-A6BF-2C0C2798EC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9014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1030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675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2546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  <a:tabLst/>
              <a:defRPr/>
            </a:pPr>
            <a:endParaRPr lang="en-US" altLang="ko-KR" dirty="0"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94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837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446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68935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sz="295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06410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390779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7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69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sz="1723" dirty="0"/>
          </a:p>
        </p:txBody>
      </p:sp>
      <p:pic>
        <p:nvPicPr>
          <p:cNvPr id="31" name="Google Shape;31;p5" descr="텍스트, 클립아트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562722" marR="0" lvl="0" indent="-484566" algn="l" rtl="0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688165" marR="0" lvl="2" indent="-416804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sz="21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250887" marR="0" lvl="3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813609" marR="0" lvl="4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376331" marR="0" lvl="5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939052" marR="0" lvl="6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01774" marR="0" lvl="7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064496" marR="0" lvl="8" indent="-422041" algn="l" rtl="0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54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sz="431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562722" marR="0" lvl="0" indent="-456586" algn="l" rtl="0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sz="27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25444" marR="0" lvl="1" indent="-433765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688165" marR="0" lvl="2" indent="-418524" algn="l" rtl="0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sz="21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50887" marR="0" lvl="3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813609" marR="0" lvl="4" indent="-403284" algn="l" rtl="0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sz="19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376331" marR="0" lvl="5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939052" marR="0" lvl="6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01774" marR="0" lvl="7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064496" marR="0" lvl="8" indent="-40589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sz="70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9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1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39EA2-55BD-42D9-A3B3-20D6D22715F0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12FEC-B71F-4637-BA7F-AE62DE34BC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4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72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83B93C-511C-42EC-BD84-5B9B054FB2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0" name="Google Shape;39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40;p42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41;p42" descr="텍스트, 클립아트이(가) 표시된 사진&#10;&#10;자동 생성된 설명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43;p42"/>
          <p:cNvCxnSpPr>
            <a:cxnSpLocks/>
          </p:cNvCxnSpPr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5" name="Google Shape;57;p11"/>
          <p:cNvSpPr txBox="1">
            <a:spLocks/>
          </p:cNvSpPr>
          <p:nvPr/>
        </p:nvSpPr>
        <p:spPr>
          <a:xfrm>
            <a:off x="983631" y="2223951"/>
            <a:ext cx="9770093" cy="1205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ko-KR" altLang="en-US" sz="2000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취뽀하자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! </a:t>
            </a:r>
          </a:p>
          <a:p>
            <a:pPr algn="l"/>
            <a:endParaRPr lang="en-US" altLang="ko-KR" sz="1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l"/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코딩 </a:t>
            </a:r>
            <a:r>
              <a:rPr lang="ko-KR" altLang="en-US" sz="4400" b="1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마스터즈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 문제 리뷰 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(</a:t>
            </a:r>
            <a:r>
              <a:rPr lang="ko-KR" altLang="en-US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양정우</a:t>
            </a:r>
            <a:r>
              <a:rPr lang="en-US" altLang="ko-KR" sz="4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+mn-ea"/>
                <a:ea typeface="+mn-ea"/>
              </a:rPr>
              <a:t>)</a:t>
            </a:r>
          </a:p>
        </p:txBody>
      </p:sp>
      <p:sp>
        <p:nvSpPr>
          <p:cNvPr id="9" name="Google Shape;57;p11">
            <a:extLst>
              <a:ext uri="{FF2B5EF4-FFF2-40B4-BE49-F238E27FC236}">
                <a16:creationId xmlns:a16="http://schemas.microsoft.com/office/drawing/2014/main" id="{E3927A6B-D301-419B-A687-5B81C9865C94}"/>
              </a:ext>
            </a:extLst>
          </p:cNvPr>
          <p:cNvSpPr txBox="1">
            <a:spLocks/>
          </p:cNvSpPr>
          <p:nvPr/>
        </p:nvSpPr>
        <p:spPr>
          <a:xfrm>
            <a:off x="983632" y="3444241"/>
            <a:ext cx="4202322" cy="64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altLang="ko-KR" sz="32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1F6765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556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기차와 파리 </a:t>
            </a:r>
            <a:r>
              <a:rPr lang="en-US" altLang="ko-KR" sz="3200" dirty="0">
                <a:latin typeface="system-ui"/>
              </a:rPr>
              <a:t>(</a:t>
            </a:r>
            <a:r>
              <a:rPr lang="ko-KR" altLang="en-US" sz="3200" dirty="0">
                <a:latin typeface="system-ui"/>
              </a:rPr>
              <a:t>초급</a:t>
            </a:r>
            <a:r>
              <a:rPr lang="en-US" altLang="ko-KR" sz="3200" dirty="0">
                <a:latin typeface="system-ui"/>
              </a:rPr>
              <a:t>)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14EEC1-FBF8-44B0-9432-86EE5F1B7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57" y="1342737"/>
            <a:ext cx="4596168" cy="487967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DC11B8E-455F-4167-A5F4-25A920A34420}"/>
              </a:ext>
            </a:extLst>
          </p:cNvPr>
          <p:cNvCxnSpPr/>
          <p:nvPr/>
        </p:nvCxnSpPr>
        <p:spPr>
          <a:xfrm>
            <a:off x="647700" y="1885950"/>
            <a:ext cx="38671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1F67ACC-8B18-4B77-8CC9-9101145E685E}"/>
              </a:ext>
            </a:extLst>
          </p:cNvPr>
          <p:cNvCxnSpPr>
            <a:cxnSpLocks/>
          </p:cNvCxnSpPr>
          <p:nvPr/>
        </p:nvCxnSpPr>
        <p:spPr>
          <a:xfrm>
            <a:off x="1438275" y="2181225"/>
            <a:ext cx="30003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1FD5396C-E541-4408-BDCE-096C5565541A}"/>
              </a:ext>
            </a:extLst>
          </p:cNvPr>
          <p:cNvCxnSpPr>
            <a:cxnSpLocks/>
          </p:cNvCxnSpPr>
          <p:nvPr/>
        </p:nvCxnSpPr>
        <p:spPr>
          <a:xfrm>
            <a:off x="647700" y="2486025"/>
            <a:ext cx="3648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B648C74-1001-4405-87AA-B305EA333B31}"/>
              </a:ext>
            </a:extLst>
          </p:cNvPr>
          <p:cNvSpPr txBox="1"/>
          <p:nvPr/>
        </p:nvSpPr>
        <p:spPr>
          <a:xfrm>
            <a:off x="5547957" y="1643062"/>
            <a:ext cx="59963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문제 파악</a:t>
            </a:r>
            <a:r>
              <a:rPr lang="en-US" altLang="ko-KR" dirty="0"/>
              <a:t>]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>
                <a:highlight>
                  <a:srgbClr val="FFFF00"/>
                </a:highlight>
              </a:rPr>
              <a:t>X </a:t>
            </a:r>
            <a:r>
              <a:rPr lang="ko-KR" altLang="en-US" dirty="0">
                <a:highlight>
                  <a:srgbClr val="FFFF00"/>
                </a:highlight>
              </a:rPr>
              <a:t>만큼 떨어진 철로 </a:t>
            </a:r>
            <a:r>
              <a:rPr lang="ko-KR" altLang="en-US" dirty="0"/>
              <a:t>양쪽에서  </a:t>
            </a:r>
            <a:r>
              <a:rPr lang="ko-KR" altLang="en-US" dirty="0">
                <a:highlight>
                  <a:srgbClr val="FFFF00"/>
                </a:highlight>
              </a:rPr>
              <a:t>두 기차가 </a:t>
            </a:r>
            <a:r>
              <a:rPr lang="en-US" altLang="ko-KR" dirty="0">
                <a:highlight>
                  <a:srgbClr val="FFFF00"/>
                </a:highlight>
              </a:rPr>
              <a:t>Y </a:t>
            </a:r>
            <a:r>
              <a:rPr lang="ko-KR" altLang="en-US" dirty="0">
                <a:highlight>
                  <a:srgbClr val="FFFF00"/>
                </a:highlight>
              </a:rPr>
              <a:t>속도로 서로를 향해 이동</a:t>
            </a: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endParaRPr lang="en-US" altLang="ko-KR" dirty="0">
              <a:highlight>
                <a:srgbClr val="FFFF00"/>
              </a:highlight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highlight>
                  <a:srgbClr val="FFFF00"/>
                </a:highlight>
              </a:rPr>
              <a:t>파리가 시속 </a:t>
            </a:r>
            <a:r>
              <a:rPr lang="en-US" altLang="ko-KR" dirty="0">
                <a:highlight>
                  <a:srgbClr val="FFFF00"/>
                </a:highlight>
              </a:rPr>
              <a:t>Z </a:t>
            </a:r>
            <a:r>
              <a:rPr lang="ko-KR" altLang="en-US" dirty="0">
                <a:highlight>
                  <a:srgbClr val="FFFF00"/>
                </a:highlight>
              </a:rPr>
              <a:t>킬로미터 속도</a:t>
            </a:r>
            <a:r>
              <a:rPr lang="ko-KR" altLang="en-US" dirty="0"/>
              <a:t>로 두 기차 사이를 왕복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두 기차가 충돌까지 </a:t>
            </a:r>
            <a:r>
              <a:rPr lang="ko-KR" altLang="en-US" dirty="0">
                <a:highlight>
                  <a:srgbClr val="FFFF00"/>
                </a:highlight>
              </a:rPr>
              <a:t>파리가</a:t>
            </a:r>
            <a:r>
              <a:rPr lang="ko-KR" altLang="en-US" dirty="0"/>
              <a:t> </a:t>
            </a:r>
            <a:r>
              <a:rPr lang="ko-KR" altLang="en-US" dirty="0">
                <a:highlight>
                  <a:srgbClr val="FFFF00"/>
                </a:highlight>
              </a:rPr>
              <a:t>이동한 거리</a:t>
            </a:r>
            <a:r>
              <a:rPr lang="ko-KR" altLang="en-US" dirty="0"/>
              <a:t>는</a:t>
            </a:r>
            <a:r>
              <a:rPr lang="en-US" altLang="ko-KR" dirty="0"/>
              <a:t>? (</a:t>
            </a:r>
            <a:r>
              <a:rPr lang="ko-KR" altLang="en-US" b="1" dirty="0"/>
              <a:t>시간 </a:t>
            </a:r>
            <a:r>
              <a:rPr lang="en-US" altLang="ko-KR" b="1" dirty="0"/>
              <a:t>* </a:t>
            </a:r>
            <a:r>
              <a:rPr lang="ko-KR" altLang="en-US" b="1" dirty="0"/>
              <a:t>속도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 err="1"/>
              <a:t>시간복잡도</a:t>
            </a:r>
            <a:r>
              <a:rPr lang="ko-KR" altLang="en-US" dirty="0"/>
              <a:t> 고려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X,Y,Z</a:t>
            </a:r>
            <a:r>
              <a:rPr lang="ko-KR" altLang="en-US" dirty="0"/>
              <a:t>는 최대 </a:t>
            </a:r>
            <a:r>
              <a:rPr lang="en-US" altLang="ko-KR" dirty="0"/>
              <a:t>1,000       O(n**2) </a:t>
            </a:r>
            <a:r>
              <a:rPr lang="ko-KR" altLang="en-US" dirty="0"/>
              <a:t>까지는 문제 없음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99003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나의 생각 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9C8281-1A20-4117-98D9-4622B2D7C81C}"/>
              </a:ext>
            </a:extLst>
          </p:cNvPr>
          <p:cNvSpPr txBox="1"/>
          <p:nvPr/>
        </p:nvSpPr>
        <p:spPr>
          <a:xfrm>
            <a:off x="315685" y="1213198"/>
            <a:ext cx="44291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문제 파악</a:t>
            </a:r>
            <a:r>
              <a:rPr lang="en-US" altLang="ko-KR" dirty="0"/>
              <a:t>]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X </a:t>
            </a:r>
            <a:r>
              <a:rPr lang="ko-KR" altLang="en-US" dirty="0"/>
              <a:t>만큼 떨어진 철로 양쪽에서  두 기차가 </a:t>
            </a:r>
            <a:r>
              <a:rPr lang="en-US" altLang="ko-KR" dirty="0"/>
              <a:t>Y </a:t>
            </a:r>
            <a:r>
              <a:rPr lang="ko-KR" altLang="en-US" dirty="0"/>
              <a:t>속도로 서로를 향해 이동 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파리가 시속 </a:t>
            </a:r>
            <a:r>
              <a:rPr lang="en-US" altLang="ko-KR" dirty="0"/>
              <a:t>Z </a:t>
            </a:r>
            <a:r>
              <a:rPr lang="ko-KR" altLang="en-US" dirty="0"/>
              <a:t>킬로미터 속도로 두 기차 사이를 왕복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9F70E66E-6113-4786-A8FF-24DF88ACDDAB}"/>
              </a:ext>
            </a:extLst>
          </p:cNvPr>
          <p:cNvSpPr/>
          <p:nvPr/>
        </p:nvSpPr>
        <p:spPr>
          <a:xfrm>
            <a:off x="315685" y="3019423"/>
            <a:ext cx="2981325" cy="1362075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기차</a:t>
            </a:r>
          </a:p>
        </p:txBody>
      </p:sp>
      <p:sp>
        <p:nvSpPr>
          <p:cNvPr id="9" name="사각형: 잘린 한쪽 모서리 8">
            <a:extLst>
              <a:ext uri="{FF2B5EF4-FFF2-40B4-BE49-F238E27FC236}">
                <a16:creationId xmlns:a16="http://schemas.microsoft.com/office/drawing/2014/main" id="{86AEE4FC-4CC0-45EF-9599-9EBB2B9B76E1}"/>
              </a:ext>
            </a:extLst>
          </p:cNvPr>
          <p:cNvSpPr/>
          <p:nvPr/>
        </p:nvSpPr>
        <p:spPr>
          <a:xfrm flipH="1">
            <a:off x="8894990" y="3019423"/>
            <a:ext cx="2981325" cy="1362075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기차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29EEE6F-C386-4E3E-8B38-DC3D61928353}"/>
              </a:ext>
            </a:extLst>
          </p:cNvPr>
          <p:cNvCxnSpPr/>
          <p:nvPr/>
        </p:nvCxnSpPr>
        <p:spPr>
          <a:xfrm>
            <a:off x="3297010" y="4295771"/>
            <a:ext cx="55979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20BBF5D-8FBF-4212-8BF1-4B9C56C8860A}"/>
              </a:ext>
            </a:extLst>
          </p:cNvPr>
          <p:cNvSpPr txBox="1"/>
          <p:nvPr/>
        </p:nvSpPr>
        <p:spPr>
          <a:xfrm>
            <a:off x="5915025" y="4257964"/>
            <a:ext cx="819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 km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379B8EB-46F6-40E1-9E54-7A7E31CD9D76}"/>
              </a:ext>
            </a:extLst>
          </p:cNvPr>
          <p:cNvCxnSpPr>
            <a:stCxn id="4" idx="0"/>
          </p:cNvCxnSpPr>
          <p:nvPr/>
        </p:nvCxnSpPr>
        <p:spPr>
          <a:xfrm flipV="1">
            <a:off x="3297010" y="3700460"/>
            <a:ext cx="12273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3600C4B-7E97-4E57-860A-0665187E02F9}"/>
              </a:ext>
            </a:extLst>
          </p:cNvPr>
          <p:cNvCxnSpPr>
            <a:cxnSpLocks/>
          </p:cNvCxnSpPr>
          <p:nvPr/>
        </p:nvCxnSpPr>
        <p:spPr>
          <a:xfrm flipH="1">
            <a:off x="7667626" y="3733795"/>
            <a:ext cx="1227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DEE62C4-9CEA-49C6-AA25-F48F4D611FDE}"/>
              </a:ext>
            </a:extLst>
          </p:cNvPr>
          <p:cNvSpPr txBox="1"/>
          <p:nvPr/>
        </p:nvSpPr>
        <p:spPr>
          <a:xfrm>
            <a:off x="3508600" y="3426018"/>
            <a:ext cx="116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 km/h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0C8BD9-1200-4AF7-9C8D-D687EF8096DC}"/>
              </a:ext>
            </a:extLst>
          </p:cNvPr>
          <p:cNvSpPr txBox="1"/>
          <p:nvPr/>
        </p:nvSpPr>
        <p:spPr>
          <a:xfrm>
            <a:off x="7855405" y="3423407"/>
            <a:ext cx="819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 km /h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E7074E3-1673-467E-93BD-A45711201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010" y="4778791"/>
            <a:ext cx="646154" cy="6461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B3A5F80-3CA1-4C29-A5BF-4B1CE2D30CA3}"/>
              </a:ext>
            </a:extLst>
          </p:cNvPr>
          <p:cNvSpPr txBox="1"/>
          <p:nvPr/>
        </p:nvSpPr>
        <p:spPr>
          <a:xfrm>
            <a:off x="5354921" y="1630599"/>
            <a:ext cx="30451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1. </a:t>
            </a:r>
            <a:r>
              <a:rPr lang="ko-KR" altLang="en-US" b="1" dirty="0">
                <a:solidFill>
                  <a:srgbClr val="FF0000"/>
                </a:solidFill>
              </a:rPr>
              <a:t>두 기차 충돌까지 걸리는 시간</a:t>
            </a:r>
            <a:endParaRPr lang="en-US" altLang="ko-KR" b="1" dirty="0">
              <a:solidFill>
                <a:srgbClr val="FF0000"/>
              </a:solidFill>
            </a:endParaRPr>
          </a:p>
          <a:p>
            <a:r>
              <a:rPr lang="en-US" altLang="ko-KR" b="1" dirty="0">
                <a:solidFill>
                  <a:srgbClr val="FF0000"/>
                </a:solidFill>
              </a:rPr>
              <a:t>t =  X / 2Y</a:t>
            </a:r>
          </a:p>
          <a:p>
            <a:endParaRPr lang="en-US" altLang="ko-KR" b="1" dirty="0">
              <a:solidFill>
                <a:srgbClr val="FF0000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7CA1EE0F-0EAF-4BCF-B2FB-56D57069DD8D}"/>
              </a:ext>
            </a:extLst>
          </p:cNvPr>
          <p:cNvCxnSpPr>
            <a:cxnSpLocks/>
          </p:cNvCxnSpPr>
          <p:nvPr/>
        </p:nvCxnSpPr>
        <p:spPr>
          <a:xfrm>
            <a:off x="3732268" y="5562463"/>
            <a:ext cx="46677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92D6B3C7-5154-4B04-B803-1DA3F16BD0F7}"/>
              </a:ext>
            </a:extLst>
          </p:cNvPr>
          <p:cNvCxnSpPr>
            <a:cxnSpLocks/>
          </p:cNvCxnSpPr>
          <p:nvPr/>
        </p:nvCxnSpPr>
        <p:spPr>
          <a:xfrm flipH="1">
            <a:off x="5229225" y="5829163"/>
            <a:ext cx="31708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EC55E8A-E859-424A-9AE0-B6B02AB196E1}"/>
              </a:ext>
            </a:extLst>
          </p:cNvPr>
          <p:cNvCxnSpPr>
            <a:cxnSpLocks/>
          </p:cNvCxnSpPr>
          <p:nvPr/>
        </p:nvCxnSpPr>
        <p:spPr>
          <a:xfrm>
            <a:off x="5229225" y="6010138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CCAED86-7633-4C74-A7C6-60BE7D165EE1}"/>
              </a:ext>
            </a:extLst>
          </p:cNvPr>
          <p:cNvCxnSpPr>
            <a:cxnSpLocks/>
          </p:cNvCxnSpPr>
          <p:nvPr/>
        </p:nvCxnSpPr>
        <p:spPr>
          <a:xfrm flipH="1">
            <a:off x="5917575" y="6172063"/>
            <a:ext cx="10235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01C6965-F3A0-49A4-8CF6-71BF9B54DF9F}"/>
              </a:ext>
            </a:extLst>
          </p:cNvPr>
          <p:cNvCxnSpPr>
            <a:cxnSpLocks/>
          </p:cNvCxnSpPr>
          <p:nvPr/>
        </p:nvCxnSpPr>
        <p:spPr>
          <a:xfrm>
            <a:off x="5915025" y="6295888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E68F337-DCC1-428D-9312-3AA36A327C7E}"/>
              </a:ext>
            </a:extLst>
          </p:cNvPr>
          <p:cNvSpPr/>
          <p:nvPr/>
        </p:nvSpPr>
        <p:spPr>
          <a:xfrm>
            <a:off x="3571875" y="5424945"/>
            <a:ext cx="5010150" cy="10025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327C2-4D32-4ECA-BCF3-B42F83374FEB}"/>
              </a:ext>
            </a:extLst>
          </p:cNvPr>
          <p:cNvSpPr txBox="1"/>
          <p:nvPr/>
        </p:nvSpPr>
        <p:spPr>
          <a:xfrm>
            <a:off x="8748713" y="5567553"/>
            <a:ext cx="61055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2. </a:t>
            </a:r>
            <a:r>
              <a:rPr lang="ko-KR" altLang="en-US" b="1" dirty="0">
                <a:solidFill>
                  <a:srgbClr val="FF0000"/>
                </a:solidFill>
              </a:rPr>
              <a:t>파리가 이동한 거리</a:t>
            </a:r>
            <a:endParaRPr lang="en-US" altLang="ko-KR" b="1" dirty="0">
              <a:solidFill>
                <a:srgbClr val="FF0000"/>
              </a:solidFill>
            </a:endParaRPr>
          </a:p>
          <a:p>
            <a:r>
              <a:rPr lang="en-US" altLang="ko-KR" b="1" dirty="0">
                <a:solidFill>
                  <a:srgbClr val="FF0000"/>
                </a:solidFill>
              </a:rPr>
              <a:t>Result = Z * t       # (</a:t>
            </a:r>
            <a:r>
              <a:rPr lang="ko-KR" altLang="en-US" b="1" dirty="0">
                <a:solidFill>
                  <a:srgbClr val="FF0000"/>
                </a:solidFill>
              </a:rPr>
              <a:t>속력</a:t>
            </a:r>
            <a:r>
              <a:rPr lang="en-US" altLang="ko-KR" b="1" dirty="0">
                <a:solidFill>
                  <a:srgbClr val="FF0000"/>
                </a:solidFill>
              </a:rPr>
              <a:t>)*(</a:t>
            </a:r>
            <a:r>
              <a:rPr lang="ko-KR" altLang="en-US" b="1" dirty="0">
                <a:solidFill>
                  <a:srgbClr val="FF0000"/>
                </a:solidFill>
              </a:rPr>
              <a:t>시간</a:t>
            </a:r>
            <a:r>
              <a:rPr lang="en-US" altLang="ko-KR" b="1" dirty="0">
                <a:solidFill>
                  <a:srgbClr val="FF0000"/>
                </a:solidFill>
              </a:rPr>
              <a:t>)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FF5AFC7-6BA4-4004-B46F-2A351F02D14D}"/>
              </a:ext>
            </a:extLst>
          </p:cNvPr>
          <p:cNvSpPr txBox="1"/>
          <p:nvPr/>
        </p:nvSpPr>
        <p:spPr>
          <a:xfrm>
            <a:off x="238126" y="5546903"/>
            <a:ext cx="30588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두 기차가 충돌까지 </a:t>
            </a:r>
            <a:r>
              <a:rPr lang="ko-KR" altLang="en-US" dirty="0">
                <a:highlight>
                  <a:srgbClr val="FFFF00"/>
                </a:highlight>
              </a:rPr>
              <a:t>파리가</a:t>
            </a:r>
            <a:r>
              <a:rPr lang="ko-KR" altLang="en-US" dirty="0"/>
              <a:t> </a:t>
            </a:r>
            <a:r>
              <a:rPr lang="ko-KR" altLang="en-US" dirty="0">
                <a:highlight>
                  <a:srgbClr val="FFFF00"/>
                </a:highlight>
              </a:rPr>
              <a:t>이동한 거리</a:t>
            </a:r>
            <a:r>
              <a:rPr lang="ko-KR" altLang="en-US" dirty="0"/>
              <a:t>는</a:t>
            </a:r>
            <a:r>
              <a:rPr lang="en-US" altLang="ko-KR" dirty="0"/>
              <a:t>?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460B65-0324-47D3-BF09-4519555E73A6}"/>
              </a:ext>
            </a:extLst>
          </p:cNvPr>
          <p:cNvSpPr txBox="1"/>
          <p:nvPr/>
        </p:nvSpPr>
        <p:spPr>
          <a:xfrm>
            <a:off x="3306720" y="4543501"/>
            <a:ext cx="75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 km/h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7EC69E0-2F2F-4B03-81CD-3B8D6BDF888C}"/>
              </a:ext>
            </a:extLst>
          </p:cNvPr>
          <p:cNvSpPr txBox="1"/>
          <p:nvPr/>
        </p:nvSpPr>
        <p:spPr>
          <a:xfrm>
            <a:off x="3952874" y="4543501"/>
            <a:ext cx="2533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파리의 속도는 변하지 않음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폭발: 8pt 2">
            <a:extLst>
              <a:ext uri="{FF2B5EF4-FFF2-40B4-BE49-F238E27FC236}">
                <a16:creationId xmlns:a16="http://schemas.microsoft.com/office/drawing/2014/main" id="{8F89EE82-9B8A-42AC-A1E8-894EB7AAEF16}"/>
              </a:ext>
            </a:extLst>
          </p:cNvPr>
          <p:cNvSpPr/>
          <p:nvPr/>
        </p:nvSpPr>
        <p:spPr>
          <a:xfrm>
            <a:off x="5686424" y="3166598"/>
            <a:ext cx="819150" cy="84772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쾅</a:t>
            </a:r>
          </a:p>
        </p:txBody>
      </p:sp>
    </p:spTree>
    <p:extLst>
      <p:ext uri="{BB962C8B-B14F-4D97-AF65-F5344CB8AC3E}">
        <p14:creationId xmlns:p14="http://schemas.microsoft.com/office/powerpoint/2010/main" val="265121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57 0.01042 L 0.39454 0.01042 L 0.11719 0.01042 L 0.29376 0.01181 L 0.18438 0.01042 L 0.23594 0.01181 L 0.19219 0.01042 L 0.21251 0.01042 L 0.20469 0.01042 L 0.19844 0.01181 L 0.19844 0.01181 " pathEditMode="relative" ptsTypes="AAAAAAAAA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F0793A9B-06C1-40F0-83F0-0D0FF6BDE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685" y="287383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>
                <a:latin typeface="system-ui"/>
              </a:rPr>
              <a:t>소스 코드 </a:t>
            </a:r>
            <a:br>
              <a:rPr lang="ko-KR" altLang="en-US" sz="1400" b="1" i="0" dirty="0">
                <a:effectLst/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solidFill>
                <a:srgbClr val="0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/>
              <a:sym typeface="Ari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B8D4EB-240E-43A2-BC2C-8EA6FCC42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84" y="1457060"/>
            <a:ext cx="11355615" cy="22005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CD47B8-23DC-4077-87E8-23965728A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314" y="3733800"/>
            <a:ext cx="2305372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9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레인보우 INNER VIEW] #63 열심히 일한 자여... 떠나라!🔥'리프레쉬 복지제도' 후기 인터뷰 3편 : 네이버 블로그">
            <a:extLst>
              <a:ext uri="{FF2B5EF4-FFF2-40B4-BE49-F238E27FC236}">
                <a16:creationId xmlns:a16="http://schemas.microsoft.com/office/drawing/2014/main" id="{9C50BD75-AA65-445D-8A50-7EC9722D3AA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46227"/>
            <a:ext cx="4105276" cy="481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57;p11">
            <a:extLst>
              <a:ext uri="{FF2B5EF4-FFF2-40B4-BE49-F238E27FC236}">
                <a16:creationId xmlns:a16="http://schemas.microsoft.com/office/drawing/2014/main" id="{5C5CF89A-6DE9-4E17-8017-C451CF619716}"/>
              </a:ext>
            </a:extLst>
          </p:cNvPr>
          <p:cNvSpPr txBox="1">
            <a:spLocks/>
          </p:cNvSpPr>
          <p:nvPr/>
        </p:nvSpPr>
        <p:spPr>
          <a:xfrm>
            <a:off x="762000" y="485206"/>
            <a:ext cx="10876190" cy="62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3200" b="1" dirty="0">
                <a:latin typeface="system-ui"/>
              </a:rPr>
              <a:t>경청해 주셔서 감사합니다</a:t>
            </a:r>
            <a:r>
              <a:rPr lang="en-US" altLang="ko-KR" sz="3200" b="1" dirty="0">
                <a:latin typeface="system-ui"/>
              </a:rPr>
              <a:t>.                          </a:t>
            </a:r>
            <a:r>
              <a:rPr lang="ko-KR" altLang="en-US" sz="3200" b="1" dirty="0">
                <a:latin typeface="system-ui"/>
              </a:rPr>
              <a:t>월요일 파이팅</a:t>
            </a:r>
            <a:r>
              <a:rPr lang="en-US" altLang="ko-KR" sz="3200" b="1" dirty="0">
                <a:latin typeface="system-ui"/>
              </a:rPr>
              <a:t>!</a:t>
            </a:r>
            <a:br>
              <a:rPr lang="ko-KR" altLang="en-US" sz="1400" b="1" dirty="0">
                <a:latin typeface="system-ui"/>
              </a:rPr>
            </a:br>
            <a:endParaRPr lang="ko-KR" altLang="en-US" sz="28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pic>
        <p:nvPicPr>
          <p:cNvPr id="1032" name="Picture 8" descr="스폰지밥 - 월요일좋아 (월요일송) : 네이버 블로그">
            <a:extLst>
              <a:ext uri="{FF2B5EF4-FFF2-40B4-BE49-F238E27FC236}">
                <a16:creationId xmlns:a16="http://schemas.microsoft.com/office/drawing/2014/main" id="{F64385C2-A1BC-47C6-9BCF-10D519A35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1114050"/>
            <a:ext cx="5410200" cy="48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햄버거집을 그냥 지나치자 서러움에 '눈물이 고인 댕댕이' : 네이버 포스트">
            <a:extLst>
              <a:ext uri="{FF2B5EF4-FFF2-40B4-BE49-F238E27FC236}">
                <a16:creationId xmlns:a16="http://schemas.microsoft.com/office/drawing/2014/main" id="{5580E542-535A-4EFB-B325-E883672AD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3" r="8714"/>
          <a:stretch/>
        </p:blipFill>
        <p:spPr bwMode="auto">
          <a:xfrm>
            <a:off x="8381462" y="3009361"/>
            <a:ext cx="1695988" cy="169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85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9138D2-7D62-4711-8DD2-E2A210C093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57a468-9f2d-455b-8425-136ceb0ac253"/>
    <ds:schemaRef ds:uri="9114dcef-bd0d-459c-b9d7-fc63398cdb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74F5F0-E47C-4CD4-9BF1-D80ACD90DC05}">
  <ds:schemaRefs>
    <ds:schemaRef ds:uri="http://purl.org/dc/dcmitype/"/>
    <ds:schemaRef ds:uri="http://schemas.microsoft.com/office/2006/documentManagement/types"/>
    <ds:schemaRef ds:uri="9114dcef-bd0d-459c-b9d7-fc63398cdbee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857a468-9f2d-455b-8425-136ceb0ac253"/>
  </ds:schemaRefs>
</ds:datastoreItem>
</file>

<file path=customXml/itemProps3.xml><?xml version="1.0" encoding="utf-8"?>
<ds:datastoreItem xmlns:ds="http://schemas.openxmlformats.org/officeDocument/2006/customXml" ds:itemID="{EB6E4AB4-6812-4825-A477-08F4E47042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7788</TotalTime>
  <Words>176</Words>
  <Application>Microsoft Office PowerPoint</Application>
  <PresentationFormat>와이드스크린</PresentationFormat>
  <Paragraphs>47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5" baseType="lpstr">
      <vt:lpstr>Noto Sans Symbols</vt:lpstr>
      <vt:lpstr>system-ui</vt:lpstr>
      <vt:lpstr>나눔스퀘어 네오 ExtraBold</vt:lpstr>
      <vt:lpstr>나눔스퀘어 네오 Heavy</vt:lpstr>
      <vt:lpstr>나눔스퀘어 네오 Regular</vt:lpstr>
      <vt:lpstr>Malgun Gothic</vt:lpstr>
      <vt:lpstr>Malgun Gothic</vt:lpstr>
      <vt:lpstr>Arial</vt:lpstr>
      <vt:lpstr>Calibri</vt:lpstr>
      <vt:lpstr>Office 테마</vt:lpstr>
      <vt:lpstr>PowerPoint 프레젠테이션</vt:lpstr>
      <vt:lpstr>기차와 파리 (초급) </vt:lpstr>
      <vt:lpstr>나의 생각  </vt:lpstr>
      <vt:lpstr>소스 코드  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양정우</cp:lastModifiedBy>
  <cp:revision>391</cp:revision>
  <dcterms:modified xsi:type="dcterms:W3CDTF">2024-11-17T13:51:46Z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0x010100661AA2C327A4324587CA5B8F932705FD</vt:lpwstr>
  </property>
  <property fmtid="{D5CDD505-2E9C-101B-9397-08002B2CF9AE}" pid="10" name="MediaServiceImageTags">
    <vt:lpwstr/>
  </property>
</Properties>
</file>

<file path=docProps/thumbnail.jpeg>
</file>